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IBM Plex Sans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IBM Plex Sa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jMH0K52rSC0XxRv5oTz3DYibgy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.fntdata"/><Relationship Id="rId42" Type="http://schemas.openxmlformats.org/officeDocument/2006/relationships/font" Target="fonts/IBMPlexSansSemiBold-boldItalic.fntdata"/><Relationship Id="rId41" Type="http://schemas.openxmlformats.org/officeDocument/2006/relationships/font" Target="fonts/IBMPlexSansSemiBold-italic.fntdata"/><Relationship Id="rId4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-regular.fntdata"/><Relationship Id="rId30" Type="http://schemas.openxmlformats.org/officeDocument/2006/relationships/slide" Target="slides/slide25.xml"/><Relationship Id="rId33" Type="http://schemas.openxmlformats.org/officeDocument/2006/relationships/font" Target="fonts/IBMPlexSans-italic.fntdata"/><Relationship Id="rId32" Type="http://schemas.openxmlformats.org/officeDocument/2006/relationships/font" Target="fonts/IBMPlexSans-bold.fntdata"/><Relationship Id="rId35" Type="http://schemas.openxmlformats.org/officeDocument/2006/relationships/font" Target="fonts/Roboto-regular.fntdata"/><Relationship Id="rId34" Type="http://schemas.openxmlformats.org/officeDocument/2006/relationships/font" Target="fonts/IBMPlexSans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IBMPlexSansSemiBold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a2f3f93674_0_35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2a2f3f93674_0_35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608" name="Google Shape;608;g2a2f3f93674_0_35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a2c219a1b5_1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a2c219a1b5_1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a2c219a1b5_1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a2c219a1b5_1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ec8b4ea2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ec8b4ea2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ec8b4ea2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ec8b4ea2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ec8b4ea29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ec8b4ea29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ec8b4ea29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ec8b4ea29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ec8b4ea29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ec8b4ea29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ec8b4ea29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ec8b4ea29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ec8b4ea29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ec8b4ea29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ec8b4ea29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ec8b4ea29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a36563cc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a36563cc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ec8b4ea29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ec8b4ea29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ec8b4ea29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ec8b4ea29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c8b4ea29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c8b4ea29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ec8b4ea29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ec8b4ea29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ec8b4ea29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ec8b4ea29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3" name="Google Shape;86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2f3f93674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a2f3f93674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a2c219a1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a2c219a1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a2c219a1b5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a2c219a1b5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a2c219a1b5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a2c219a1b5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a2c219a1b5_1_3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g2a2c219a1b5_1_3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a2c219a1b5_1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a2c219a1b5_1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a2c219a1b5_1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a2c219a1b5_1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2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4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5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6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2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4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99.png"/><Relationship Id="rId4" Type="http://schemas.openxmlformats.org/officeDocument/2006/relationships/image" Target="../media/image108.png"/><Relationship Id="rId5" Type="http://schemas.openxmlformats.org/officeDocument/2006/relationships/image" Target="../media/image105.png"/><Relationship Id="rId6" Type="http://schemas.openxmlformats.org/officeDocument/2006/relationships/image" Target="../media/image109.png"/><Relationship Id="rId7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Relationship Id="rId7" Type="http://schemas.openxmlformats.org/officeDocument/2006/relationships/image" Target="../media/image2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32.png"/><Relationship Id="rId4" Type="http://schemas.openxmlformats.org/officeDocument/2006/relationships/image" Target="../media/image115.png"/><Relationship Id="rId5" Type="http://schemas.openxmlformats.org/officeDocument/2006/relationships/image" Target="../media/image119.png"/><Relationship Id="rId6" Type="http://schemas.openxmlformats.org/officeDocument/2006/relationships/image" Target="../media/image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7.png"/><Relationship Id="rId22" Type="http://schemas.openxmlformats.org/officeDocument/2006/relationships/image" Target="../media/image148.png"/><Relationship Id="rId21" Type="http://schemas.openxmlformats.org/officeDocument/2006/relationships/image" Target="../media/image142.png"/><Relationship Id="rId24" Type="http://schemas.openxmlformats.org/officeDocument/2006/relationships/image" Target="../media/image137.png"/><Relationship Id="rId23" Type="http://schemas.openxmlformats.org/officeDocument/2006/relationships/image" Target="../media/image13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9.png"/><Relationship Id="rId26" Type="http://schemas.openxmlformats.org/officeDocument/2006/relationships/image" Target="../media/image141.png"/><Relationship Id="rId25" Type="http://schemas.openxmlformats.org/officeDocument/2006/relationships/image" Target="../media/image143.png"/><Relationship Id="rId28" Type="http://schemas.openxmlformats.org/officeDocument/2006/relationships/image" Target="../media/image150.png"/><Relationship Id="rId27" Type="http://schemas.openxmlformats.org/officeDocument/2006/relationships/image" Target="../media/image135.png"/><Relationship Id="rId5" Type="http://schemas.openxmlformats.org/officeDocument/2006/relationships/image" Target="../media/image118.png"/><Relationship Id="rId6" Type="http://schemas.openxmlformats.org/officeDocument/2006/relationships/image" Target="../media/image127.png"/><Relationship Id="rId29" Type="http://schemas.openxmlformats.org/officeDocument/2006/relationships/image" Target="../media/image145.png"/><Relationship Id="rId7" Type="http://schemas.openxmlformats.org/officeDocument/2006/relationships/image" Target="../media/image120.png"/><Relationship Id="rId8" Type="http://schemas.openxmlformats.org/officeDocument/2006/relationships/image" Target="../media/image126.png"/><Relationship Id="rId31" Type="http://schemas.openxmlformats.org/officeDocument/2006/relationships/image" Target="../media/image139.png"/><Relationship Id="rId30" Type="http://schemas.openxmlformats.org/officeDocument/2006/relationships/image" Target="../media/image154.png"/><Relationship Id="rId11" Type="http://schemas.openxmlformats.org/officeDocument/2006/relationships/image" Target="../media/image125.png"/><Relationship Id="rId33" Type="http://schemas.openxmlformats.org/officeDocument/2006/relationships/image" Target="../media/image138.png"/><Relationship Id="rId10" Type="http://schemas.openxmlformats.org/officeDocument/2006/relationships/image" Target="../media/image124.png"/><Relationship Id="rId32" Type="http://schemas.openxmlformats.org/officeDocument/2006/relationships/image" Target="../media/image140.png"/><Relationship Id="rId13" Type="http://schemas.openxmlformats.org/officeDocument/2006/relationships/image" Target="../media/image123.png"/><Relationship Id="rId12" Type="http://schemas.openxmlformats.org/officeDocument/2006/relationships/image" Target="../media/image128.png"/><Relationship Id="rId15" Type="http://schemas.openxmlformats.org/officeDocument/2006/relationships/image" Target="../media/image122.png"/><Relationship Id="rId14" Type="http://schemas.openxmlformats.org/officeDocument/2006/relationships/image" Target="../media/image121.png"/><Relationship Id="rId17" Type="http://schemas.openxmlformats.org/officeDocument/2006/relationships/image" Target="../media/image131.png"/><Relationship Id="rId16" Type="http://schemas.openxmlformats.org/officeDocument/2006/relationships/image" Target="../media/image130.png"/><Relationship Id="rId19" Type="http://schemas.openxmlformats.org/officeDocument/2006/relationships/image" Target="../media/image134.png"/><Relationship Id="rId18" Type="http://schemas.openxmlformats.org/officeDocument/2006/relationships/image" Target="../media/image13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4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6"/>
          <p:cNvSpPr txBox="1"/>
          <p:nvPr>
            <p:ph type="title"/>
          </p:nvPr>
        </p:nvSpPr>
        <p:spPr>
          <a:xfrm>
            <a:off x="3805199" y="719998"/>
            <a:ext cx="4798803" cy="402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6"/>
          <p:cNvSpPr txBox="1"/>
          <p:nvPr>
            <p:ph idx="1" type="body"/>
          </p:nvPr>
        </p:nvSpPr>
        <p:spPr>
          <a:xfrm>
            <a:off x="3805199" y="1122599"/>
            <a:ext cx="4798803" cy="360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2" type="body"/>
          </p:nvPr>
        </p:nvSpPr>
        <p:spPr>
          <a:xfrm>
            <a:off x="3805199" y="2275800"/>
            <a:ext cx="3996300" cy="222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14" name="Google Shape;1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" showMasterSp="0">
  <p:cSld name="1_Title slide 5_2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" type="body"/>
          </p:nvPr>
        </p:nvSpPr>
        <p:spPr>
          <a:xfrm>
            <a:off x="539999" y="3272199"/>
            <a:ext cx="3852003" cy="140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7;p67" id="88" name="Google Shape;8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7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7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6" showMasterSp="0">
  <p:cSld name="1_Title slide 5_2_1_16">
    <p:bg>
      <p:bgPr>
        <a:solidFill>
          <a:srgbClr val="25252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8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38"/>
          <p:cNvSpPr txBox="1"/>
          <p:nvPr>
            <p:ph idx="1" type="body"/>
          </p:nvPr>
        </p:nvSpPr>
        <p:spPr>
          <a:xfrm>
            <a:off x="539999" y="3272199"/>
            <a:ext cx="3852003" cy="140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;p68" id="94" name="Google Shape;9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8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8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 showMasterSp="0">
  <p:cSld name="CUSTOM_2_1">
    <p:bg>
      <p:bgPr>
        <a:solidFill>
          <a:srgbClr val="25252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5;p69" id="98" name="Google Shape;9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914400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;p69" id="99" name="Google Shape;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9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p39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39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" showMasterSp="0">
  <p:cSld name="CUSTOM_2_1_5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0;p70" id="104" name="Google Shape;10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;p70" id="105" name="Google Shape;1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0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40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8" name="Google Shape;108;p40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_1" showMasterSp="0">
  <p:cSld name="CUSTOM_2_1_5_1">
    <p:bg>
      <p:bgPr>
        <a:solidFill>
          <a:srgbClr val="5DB56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p71" id="110" name="Google Shape;11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p71" id="111" name="Google Shape;1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1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41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41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" showMasterSp="0">
  <p:cSld name="CUSTOM_2_1_4">
    <p:bg>
      <p:bgPr>
        <a:solidFill>
          <a:srgbClr val="25252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0;p72" id="116" name="Google Shape;11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;p72" id="117" name="Google Shape;1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2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42"/>
          <p:cNvSpPr txBox="1"/>
          <p:nvPr>
            <p:ph type="title"/>
          </p:nvPr>
        </p:nvSpPr>
        <p:spPr>
          <a:xfrm>
            <a:off x="539999" y="1295699"/>
            <a:ext cx="8064004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42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" showMasterSp="0">
  <p:cSld name="CUSTOM_2_1_4_1_1">
    <p:bg>
      <p:bgPr>
        <a:solidFill>
          <a:srgbClr val="25252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73" id="122" name="Google Shape;12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73" id="123" name="Google Shape;1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3"/>
          <p:cNvSpPr txBox="1"/>
          <p:nvPr>
            <p:ph type="title"/>
          </p:nvPr>
        </p:nvSpPr>
        <p:spPr>
          <a:xfrm>
            <a:off x="539999" y="2268147"/>
            <a:ext cx="8064004" cy="6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43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 showMasterSp="0">
  <p:cSld name="CUSTOM_2_1_2">
    <p:bg>
      <p:bgPr>
        <a:solidFill>
          <a:schemeClr val="accen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;p74" id="127" name="Google Shape;12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4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44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3;p74" id="130" name="Google Shape;13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4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18" name="Google Shape;1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" showMasterSp="0">
  <p:cSld name="CUSTOM_2_1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5;p75" id="133" name="Google Shape;13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5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7;p75" id="135" name="Google Shape;1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7" cy="28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5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9;p75" id="137" name="Google Shape;13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" showMasterSp="0">
  <p:cSld name="CUSTOM_2_1_2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76" id="140" name="Google Shape;14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6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3;p76" id="142" name="Google Shape;1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7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4;p76" id="143" name="Google Shape;14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6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5" name="Google Shape;145;p4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_1" showMasterSp="0">
  <p:cSld name="CUSTOM_2_1_2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7;p77" id="147" name="Google Shape;14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7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9;p77" id="149" name="Google Shape;1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7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0;p77" id="150" name="Google Shape;15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8" cy="36000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7"/>
          <p:cNvSpPr txBox="1"/>
          <p:nvPr>
            <p:ph type="title"/>
          </p:nvPr>
        </p:nvSpPr>
        <p:spPr>
          <a:xfrm>
            <a:off x="539999" y="1295695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2" name="Google Shape;152;p47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8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5" name="Google Shape;155;p48"/>
          <p:cNvSpPr txBox="1"/>
          <p:nvPr>
            <p:ph type="title"/>
          </p:nvPr>
        </p:nvSpPr>
        <p:spPr>
          <a:xfrm>
            <a:off x="539999" y="719998"/>
            <a:ext cx="3855602" cy="360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86;p78" id="156" name="Google Shape;15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7" cy="283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8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8;p79" id="159" name="Google Shape;15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6" cy="29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9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49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1;p80" id="163" name="Google Shape;16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6" cy="29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0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5" name="Google Shape;165;p50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4;p81" id="167" name="Google Shape;16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6" cy="29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1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p51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>
  <p:cSld name="1_Title slide 5_2_1_2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2"/>
          <p:cNvSpPr txBox="1"/>
          <p:nvPr>
            <p:ph type="title"/>
          </p:nvPr>
        </p:nvSpPr>
        <p:spPr>
          <a:xfrm>
            <a:off x="3805199" y="719998"/>
            <a:ext cx="4798803" cy="402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2" name="Google Shape;172;p52"/>
          <p:cNvSpPr txBox="1"/>
          <p:nvPr>
            <p:ph idx="1" type="body"/>
          </p:nvPr>
        </p:nvSpPr>
        <p:spPr>
          <a:xfrm>
            <a:off x="3805199" y="1122599"/>
            <a:ext cx="4798803" cy="360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52"/>
          <p:cNvSpPr txBox="1"/>
          <p:nvPr>
            <p:ph idx="2" type="body"/>
          </p:nvPr>
        </p:nvSpPr>
        <p:spPr>
          <a:xfrm>
            <a:off x="3805199" y="2275800"/>
            <a:ext cx="3996300" cy="222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52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">
  <p:cSld name="1_Title slide 5_2_1_4_1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3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53"/>
          <p:cNvSpPr txBox="1"/>
          <p:nvPr>
            <p:ph idx="1" type="body"/>
          </p:nvPr>
        </p:nvSpPr>
        <p:spPr>
          <a:xfrm>
            <a:off x="1008000" y="1439999"/>
            <a:ext cx="1278000" cy="338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8" name="Google Shape;178;p53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">
  <p:cSld name="1_Title slide 5_2_1_4_1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4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54"/>
          <p:cNvSpPr txBox="1"/>
          <p:nvPr>
            <p:ph idx="1" type="body"/>
          </p:nvPr>
        </p:nvSpPr>
        <p:spPr>
          <a:xfrm>
            <a:off x="539999" y="1800000"/>
            <a:ext cx="1746001" cy="338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54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">
    <p:bg>
      <p:bgPr>
        <a:solidFill>
          <a:srgbClr val="EFF0F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/>
          <p:nvPr>
            <p:ph type="title"/>
          </p:nvPr>
        </p:nvSpPr>
        <p:spPr>
          <a:xfrm>
            <a:off x="539999" y="2268147"/>
            <a:ext cx="8064004" cy="6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22" name="Google Shape;2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3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23" name="Google Shape;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3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24" name="Google Shape;2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5" cy="198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25" name="Google Shape;2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1" cy="2792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26" name="Google Shape;2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27" name="Google Shape;2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"/>
          <p:cNvSpPr txBox="1"/>
          <p:nvPr>
            <p:ph idx="12" type="sldNum"/>
          </p:nvPr>
        </p:nvSpPr>
        <p:spPr>
          <a:xfrm>
            <a:off x="6216398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">
  <p:cSld name="1_Title slide 5_2_1_4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5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5" name="Google Shape;185;p55"/>
          <p:cNvSpPr txBox="1"/>
          <p:nvPr>
            <p:ph idx="1" type="body"/>
          </p:nvPr>
        </p:nvSpPr>
        <p:spPr>
          <a:xfrm>
            <a:off x="539999" y="1260000"/>
            <a:ext cx="806400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5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 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6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56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5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>
  <p:cSld name="1_Title slide 5_2_1_12 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7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57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" showMasterSp="0">
  <p:cSld name="1_Title slide 5_2_1_12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8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9;p88" id="197" name="Google Shape;19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8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" showMasterSp="0">
  <p:cSld name="1_Title slide 5_2_1_12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9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89" id="202" name="Google Shape;20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9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" showMasterSp="0">
  <p:cSld name="CUSTOM_2_1_4_1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5;p90" id="205" name="Google Shape;20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6;p90" id="206" name="Google Shape;20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60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 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1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0" name="Google Shape;210;p61"/>
          <p:cNvSpPr txBox="1"/>
          <p:nvPr>
            <p:ph type="title"/>
          </p:nvPr>
        </p:nvSpPr>
        <p:spPr>
          <a:xfrm>
            <a:off x="539999" y="719998"/>
            <a:ext cx="3855602" cy="360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1;p91" id="211" name="Google Shape;21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7" cy="283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1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 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2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5" name="Google Shape;215;p62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 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5;p93" id="217" name="Google Shape;21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6" cy="29160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3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9" name="Google Shape;219;p63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 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8;p94" id="221" name="Google Shape;22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6" cy="29160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4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3" name="Google Shape;223;p64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>
  <p:cSld name="1_Title slide 5_2_1_1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31" name="Google Shape;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 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1;p95" id="225" name="Google Shape;225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6" cy="29160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5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7" name="Google Shape;227;p6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_1" showMasterSp="0">
  <p:cSld name="1_Title slide 5_2_1_5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6"/>
          <p:cNvSpPr txBox="1"/>
          <p:nvPr>
            <p:ph idx="1" type="body"/>
          </p:nvPr>
        </p:nvSpPr>
        <p:spPr>
          <a:xfrm>
            <a:off x="539999" y="152400"/>
            <a:ext cx="8064004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0" name="Google Shape;230;p66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2">
  <p:cSld name="1_Title slide 5_2_1_12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7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3" name="Google Shape;233;p67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">
  <p:cSld name="1_Title slide 5_2_1_4_1_1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8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6" name="Google Shape;236;p68"/>
          <p:cNvSpPr txBox="1"/>
          <p:nvPr>
            <p:ph idx="1" type="body"/>
          </p:nvPr>
        </p:nvSpPr>
        <p:spPr>
          <a:xfrm>
            <a:off x="1008000" y="1439999"/>
            <a:ext cx="1278000" cy="338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7" name="Google Shape;237;p68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_1">
  <p:cSld name="1_Title slide 5_2_1_4_1_1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9"/>
          <p:cNvSpPr txBox="1"/>
          <p:nvPr>
            <p:ph type="title"/>
          </p:nvPr>
        </p:nvSpPr>
        <p:spPr>
          <a:xfrm>
            <a:off x="539999" y="719998"/>
            <a:ext cx="8065201" cy="320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0" name="Google Shape;240;p69"/>
          <p:cNvSpPr txBox="1"/>
          <p:nvPr>
            <p:ph idx="1" type="body"/>
          </p:nvPr>
        </p:nvSpPr>
        <p:spPr>
          <a:xfrm>
            <a:off x="539999" y="1800000"/>
            <a:ext cx="1746001" cy="338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1" name="Google Shape;241;p69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2" showMasterSp="0">
  <p:cSld name="1_Title slide 5_2_1_12_1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0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1;p100" id="245" name="Google Shape;24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_1" showMasterSp="0">
  <p:cSld name="1_Title slide 5_2_1_12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1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5;p101" id="250" name="Google Shape;25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">
    <p:bg>
      <p:bgPr>
        <a:solidFill>
          <a:srgbClr val="EFF0F5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2"/>
          <p:cNvSpPr txBox="1"/>
          <p:nvPr>
            <p:ph type="title"/>
          </p:nvPr>
        </p:nvSpPr>
        <p:spPr>
          <a:xfrm>
            <a:off x="539999" y="2268147"/>
            <a:ext cx="8064004" cy="6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254" name="Google Shape;25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255" name="Google Shape;25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256" name="Google Shape;25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73" cy="609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257" name="Google Shape;25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94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258" name="Google Shape;258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6" cy="1890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259" name="Google Shape;259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8" cy="56412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2"/>
          <p:cNvSpPr txBox="1"/>
          <p:nvPr>
            <p:ph idx="12" type="sldNum"/>
          </p:nvPr>
        </p:nvSpPr>
        <p:spPr>
          <a:xfrm>
            <a:off x="6216398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>
  <p:cSld name="1_Title slide 5_2_1_12 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3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263" name="Google Shape;26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5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73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7" name="Google Shape;267;g2a2f3f93674_0_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g2a2f3f93674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g2a2f3f93674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g2a2f3f93674_0_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g2a2f3f93674_0_3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g2a2f3f93674_0_3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g2a2f3f93674_0_3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g2a2f3f93674_0_3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a2f3f93674_0_372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">
    <p:bg>
      <p:bgPr>
        <a:solidFill>
          <a:srgbClr val="EFF0F5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539999" y="2268147"/>
            <a:ext cx="8064004" cy="6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35" name="Google Shape;3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36" name="Google Shape;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51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37" name="Google Shape;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38" name="Google Shape;3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5"/>
            <a:ext cx="1295813" cy="194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39" name="Google Shape;3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0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7" name="Google Shape;277;g2a2f3f93674_0_3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a2f3f93674_0_38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9" name="Google Shape;279;g2a2f3f93674_0_38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80" name="Google Shape;280;g2a2f3f93674_0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2" name="Google Shape;282;g2a2f3f93674_0_3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a2f3f93674_0_38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4" name="Google Shape;284;g2a2f3f93674_0_38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85" name="Google Shape;285;g2a2f3f93674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a2f3f93674_0_39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0" y="259544"/>
            <a:ext cx="9143997" cy="48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a2f3f93674_0_39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9" name="Google Shape;289;g2a2f3f93674_0_39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90" name="Google Shape;290;g2a2f3f93674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2f3f93674_0_39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3" name="Google Shape;293;g2a2f3f93674_0_39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94" name="Google Shape;294;g2a2f3f93674_0_3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g2a2f3f93674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2f3f93674_0_40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8" name="Google Shape;298;g2a2f3f93674_0_40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g2a2f3f93674_0_40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g2a2f3f93674_0_40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1" name="Google Shape;301;g2a2f3f93674_0_4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a2f3f93674_0_40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2f3f93674_0_40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5" name="Google Shape;305;g2a2f3f93674_0_409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6" name="Google Shape;306;g2a2f3f93674_0_409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g2a2f3f93674_0_409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g2a2f3f93674_0_409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g2a2f3f93674_0_409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g2a2f3f93674_0_409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g2a2f3f93674_0_409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g2a2f3f93674_0_409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g2a2f3f93674_0_409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g2a2f3f93674_0_409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g2a2f3f93674_0_409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g2a2f3f93674_0_409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g2a2f3f93674_0_409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g2a2f3f93674_0_409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g2a2f3f93674_0_409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g2a2f3f93674_0_409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g2a2f3f93674_0_409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g2a2f3f93674_0_409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g2a2f3f93674_0_409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g2a2f3f93674_0_409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5" name="Google Shape;325;g2a2f3f93674_0_4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a2f3f93674_0_409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2f3f93674_0_43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9" name="Google Shape;329;g2a2f3f93674_0_433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0" name="Google Shape;330;g2a2f3f93674_0_433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g2a2f3f93674_0_433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2" name="Google Shape;332;g2a2f3f93674_0_433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3" name="Google Shape;333;g2a2f3f93674_0_433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4" name="Google Shape;334;g2a2f3f93674_0_433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5" name="Google Shape;335;g2a2f3f93674_0_433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6" name="Google Shape;336;g2a2f3f93674_0_433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g2a2f3f93674_0_433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8" name="Google Shape;338;g2a2f3f93674_0_433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9" name="Google Shape;339;g2a2f3f93674_0_433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0" name="Google Shape;340;g2a2f3f93674_0_433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1" name="Google Shape;341;g2a2f3f93674_0_4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a2f3f93674_0_433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2f3f93674_0_44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5" name="Google Shape;345;g2a2f3f93674_0_44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g2a2f3f93674_0_4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7" name="Google Shape;347;g2a2f3f93674_0_4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2f3f93674_0_45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0" name="Google Shape;350;g2a2f3f93674_0_45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g2a2f3f93674_0_4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2" name="Google Shape;352;g2a2f3f93674_0_4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a2f3f93674_0_45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2f3f93674_0_4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6" name="Google Shape;356;g2a2f3f93674_0_4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">
    <p:bg>
      <p:bgPr>
        <a:solidFill>
          <a:srgbClr val="EFF0F5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42" name="Google Shape;4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2"/>
            <a:ext cx="9144000" cy="48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1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" type="body"/>
          </p:nvPr>
        </p:nvSpPr>
        <p:spPr>
          <a:xfrm>
            <a:off x="539999" y="3272199"/>
            <a:ext cx="3852003" cy="140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45" name="Google Shape;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6216398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2f3f93674_0_46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a2f3f93674_0_46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0" name="Google Shape;360;g2a2f3f93674_0_4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a2f3f93674_0_463"/>
          <p:cNvSpPr txBox="1"/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2" name="Google Shape;362;g2a2f3f93674_0_463"/>
          <p:cNvSpPr txBox="1"/>
          <p:nvPr>
            <p:ph idx="2" type="subTitle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2f3f93674_0_4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a2f3f93674_0_46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6" name="Google Shape;366;g2a2f3f93674_0_4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a2f3f93674_0_469"/>
          <p:cNvSpPr txBox="1"/>
          <p:nvPr>
            <p:ph idx="2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g2a2f3f93674_0_469"/>
          <p:cNvSpPr txBox="1"/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2a2f3f93674_0_4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a2f3f93674_0_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2a2f3f93674_0_4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a2f3f93674_0_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a2f3f93674_0_47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6" name="Google Shape;376;g2a2f3f93674_0_47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2a2f3f93674_0_4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a2f3f93674_0_48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0" name="Google Shape;380;g2a2f3f93674_0_48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2f3f93674_0_48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3" name="Google Shape;383;g2a2f3f93674_0_48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84" name="Google Shape;384;g2a2f3f93674_0_4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g2a2f3f93674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g2a2f3f93674_0_4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g2a2f3f93674_0_4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g2a2f3f93674_0_4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g2a2f3f93674_0_4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g2a2f3f93674_0_4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a2f3f93674_0_4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2f3f93674_0_49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4" name="Google Shape;394;g2a2f3f93674_0_49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95" name="Google Shape;395;g2a2f3f93674_0_4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g2a2f3f93674_0_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g2a2f3f93674_0_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g2a2f3f93674_0_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g2a2f3f93674_0_4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a2f3f93674_0_4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2f3f93674_0_50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3" name="Google Shape;403;g2a2f3f93674_0_50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04" name="Google Shape;404;g2a2f3f93674_0_5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g2a2f3f93674_0_5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g2a2f3f93674_0_5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g2a2f3f93674_0_5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g2a2f3f93674_0_5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g2a2f3f93674_0_5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a2f3f93674_0_516"/>
          <p:cNvSpPr txBox="1"/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2" name="Google Shape;412;g2a2f3f93674_0_516"/>
          <p:cNvSpPr txBox="1"/>
          <p:nvPr>
            <p:ph idx="2" type="title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13" name="Google Shape;413;g2a2f3f93674_0_5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g2a2f3f93674_0_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g2a2f3f93674_0_5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g2a2f3f93674_0_5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g2a2f3f93674_0_5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9" name="Google Shape;419;g2a2f3f93674_0_5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g2a2f3f93674_0_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g2a2f3f93674_0_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g2a2f3f93674_0_5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g2a2f3f93674_0_5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g2a2f3f93674_0_5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g2a2f3f93674_0_5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a2f3f93674_0_524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2a2f3f93674_0_5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">
    <p:bg>
      <p:bgPr>
        <a:solidFill>
          <a:srgbClr val="EFF0F5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 txBox="1"/>
          <p:nvPr>
            <p:ph type="title"/>
          </p:nvPr>
        </p:nvSpPr>
        <p:spPr>
          <a:xfrm>
            <a:off x="539999" y="2268147"/>
            <a:ext cx="8064004" cy="6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49" name="Google Shape;4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4" cy="1467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50" name="Google Shape;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62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51" name="Google Shape;5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52" name="Google Shape;5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5" cy="2320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53" name="Google Shape;5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9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54" name="Google Shape;54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7"/>
            <a:ext cx="1431765" cy="1438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55" name="Google Shape;55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56" name="Google Shape;56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6216398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2f3f93674_0_534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0" name="Google Shape;430;g2a2f3f93674_0_534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31" name="Google Shape;431;g2a2f3f93674_0_5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2" name="Google Shape;432;g2a2f3f93674_0_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g2a2f3f93674_0_5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g2a2f3f93674_0_5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g2a2f3f93674_0_5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a2f3f93674_0_5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rgbClr val="EFF0F5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a2f3f93674_0_543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39" name="Google Shape;439;g2a2f3f93674_0_5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g2a2f3f93674_0_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g2a2f3f93674_0_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g2a2f3f93674_0_5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g2a2f3f93674_0_5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a2f3f93674_0_5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a2f3f93674_0_543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7" name="Google Shape;447;g2a2f3f93674_0_5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8" name="Google Shape;448;g2a2f3f93674_0_5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g2a2f3f93674_0_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g2a2f3f93674_0_5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g2a2f3f93674_0_5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a2f3f93674_0_5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a2f3f93674_0_552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4" name="Google Shape;454;g2a2f3f93674_0_552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 1">
  <p:cSld name="CUSTOM_2_1_2_1_1_1">
    <p:bg>
      <p:bgPr>
        <a:solidFill>
          <a:srgbClr val="EFF0F5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2a2f3f93674_0_561"/>
          <p:cNvPicPr preferRelativeResize="0"/>
          <p:nvPr/>
        </p:nvPicPr>
        <p:blipFill rotWithShape="1">
          <a:blip r:embed="rId2">
            <a:alphaModFix/>
          </a:blip>
          <a:srcRect b="0" l="2143" r="2143" t="0"/>
          <a:stretch/>
        </p:blipFill>
        <p:spPr>
          <a:xfrm>
            <a:off x="0" y="0"/>
            <a:ext cx="4767872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a2f3f93674_0_561"/>
          <p:cNvPicPr preferRelativeResize="0"/>
          <p:nvPr/>
        </p:nvPicPr>
        <p:blipFill rotWithShape="1">
          <a:blip r:embed="rId3">
            <a:alphaModFix/>
          </a:blip>
          <a:srcRect b="7221" l="0" r="0" t="7221"/>
          <a:stretch/>
        </p:blipFill>
        <p:spPr>
          <a:xfrm>
            <a:off x="1789045" y="0"/>
            <a:ext cx="735495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a2f3f93674_0_561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>
            <a:off x="6029418" y="510152"/>
            <a:ext cx="3114585" cy="46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a2f3f93674_0_561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0" y="127539"/>
            <a:ext cx="1477983" cy="23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a2f3f93674_0_561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61" name="Google Shape;461;g2a2f3f93674_0_561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a2f3f93674_0_5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a2f3f93674_0_5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5" name="Google Shape;465;g2a2f3f93674_0_569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66" name="Google Shape;466;g2a2f3f93674_0_569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7" name="Google Shape;467;g2a2f3f93674_0_5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2a2f3f93674_0_5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g2a2f3f93674_0_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g2a2f3f93674_0_5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g2a2f3f93674_0_5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g2a2f3f93674_0_5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g2a2f3f93674_0_5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g2a2f3f93674_0_5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g2a2f3f93674_0_5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g2a2f3f93674_0_5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g2a2f3f93674_0_5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g2a2f3f93674_0_5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g2a2f3f93674_0_57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g2a2f3f93674_0_5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g2a2f3f93674_0_57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4" name="Google Shape;484;g2a2f3f93674_0_5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g2a2f3f93674_0_57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g2a2f3f93674_0_57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g2a2f3f93674_0_57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g2a2f3f93674_0_57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g2a2f3f93674_0_57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0" name="Google Shape;490;g2a2f3f93674_0_57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1" name="Google Shape;491;g2a2f3f93674_0_57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2" name="Google Shape;492;g2a2f3f93674_0_57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3" name="Google Shape;493;g2a2f3f93674_0_57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4" name="Google Shape;494;g2a2f3f93674_0_57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5" name="Google Shape;495;g2a2f3f93674_0_57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6" name="Google Shape;496;g2a2f3f93674_0_57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7" name="Google Shape;497;g2a2f3f93674_0_57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8" name="Google Shape;498;g2a2f3f93674_0_57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9" name="Google Shape;499;g2a2f3f93674_0_57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0" name="Google Shape;500;g2a2f3f93674_0_57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1" name="Google Shape;501;g2a2f3f93674_0_57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2f3f93674_0_60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4" name="Google Shape;504;g2a2f3f93674_0_60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5" name="Google Shape;505;g2a2f3f93674_0_60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6" name="Google Shape;506;g2a2f3f93674_0_60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7" name="Google Shape;507;g2a2f3f93674_0_60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8" name="Google Shape;508;g2a2f3f93674_0_60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9" name="Google Shape;509;g2a2f3f93674_0_60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0" name="Google Shape;510;g2a2f3f93674_0_60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1" name="Google Shape;511;g2a2f3f93674_0_60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2" name="Google Shape;512;g2a2f3f93674_0_60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3" name="Google Shape;513;g2a2f3f93674_0_60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4" name="Google Shape;514;g2a2f3f93674_0_60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5" name="Google Shape;515;g2a2f3f93674_0_60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6" name="Google Shape;516;g2a2f3f93674_0_60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7" name="Google Shape;517;g2a2f3f93674_0_60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8" name="Google Shape;518;g2a2f3f93674_0_60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9" name="Google Shape;519;g2a2f3f93674_0_60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0" name="Google Shape;520;g2a2f3f93674_0_60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1" name="Google Shape;521;g2a2f3f93674_0_60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2" name="Google Shape;522;g2a2f3f93674_0_60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3" name="Google Shape;523;g2a2f3f93674_0_60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4" name="Google Shape;524;g2a2f3f93674_0_6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a2f3f93674_0_60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a2f3f93674_0_63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8" name="Google Shape;528;g2a2f3f93674_0_63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9" name="Google Shape;529;g2a2f3f93674_0_63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0" name="Google Shape;530;g2a2f3f93674_0_63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1" name="Google Shape;531;g2a2f3f93674_0_63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2" name="Google Shape;532;g2a2f3f93674_0_63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3" name="Google Shape;533;g2a2f3f93674_0_63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4" name="Google Shape;534;g2a2f3f93674_0_63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5" name="Google Shape;535;g2a2f3f93674_0_63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6" name="Google Shape;536;g2a2f3f93674_0_63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7" name="Google Shape;537;g2a2f3f93674_0_63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8" name="Google Shape;538;g2a2f3f93674_0_63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9" name="Google Shape;539;g2a2f3f93674_0_63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0" name="Google Shape;540;g2a2f3f93674_0_6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2a2f3f93674_0_63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2f3f93674_0_6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">
    <p:bg>
      <p:bgPr>
        <a:solidFill>
          <a:srgbClr val="252525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539999" y="2268147"/>
            <a:ext cx="8064004" cy="6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60" name="Google Shape;6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61" name="Google Shape;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4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62" name="Google Shape;6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63" name="Google Shape;6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64" name="Google Shape;6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6" cy="19002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65" name="Google Shape;6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 txBox="1"/>
          <p:nvPr>
            <p:ph idx="12" type="sldNum"/>
          </p:nvPr>
        </p:nvSpPr>
        <p:spPr>
          <a:xfrm>
            <a:off x="6216398" y="4608068"/>
            <a:ext cx="336806" cy="318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a2f3f93674_0_650"/>
          <p:cNvSpPr txBox="1"/>
          <p:nvPr>
            <p:ph type="title"/>
          </p:nvPr>
        </p:nvSpPr>
        <p:spPr>
          <a:xfrm>
            <a:off x="3805199" y="719998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6" name="Google Shape;546;g2a2f3f93674_0_650"/>
          <p:cNvSpPr txBox="1"/>
          <p:nvPr>
            <p:ph idx="1" type="body"/>
          </p:nvPr>
        </p:nvSpPr>
        <p:spPr>
          <a:xfrm>
            <a:off x="3805199" y="1122599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7" name="Google Shape;547;g2a2f3f93674_0_650"/>
          <p:cNvSpPr txBox="1"/>
          <p:nvPr>
            <p:ph idx="2" type="body"/>
          </p:nvPr>
        </p:nvSpPr>
        <p:spPr>
          <a:xfrm>
            <a:off x="3805199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548" name="Google Shape;548;g2a2f3f93674_0_6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2a2f3f93674_0_650"/>
          <p:cNvSpPr txBox="1"/>
          <p:nvPr>
            <p:ph idx="12" type="sldNum"/>
          </p:nvPr>
        </p:nvSpPr>
        <p:spPr>
          <a:xfrm>
            <a:off x="6279546" y="4635136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_2">
    <p:bg>
      <p:bgPr>
        <a:solidFill>
          <a:srgbClr val="EFF0F5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a2f3f93674_0_656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552" name="Google Shape;552;g2a2f3f93674_0_6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553" name="Google Shape;553;g2a2f3f93674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51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554" name="Google Shape;554;g2a2f3f93674_0_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555" name="Google Shape;555;g2a2f3f93674_0_6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5"/>
            <a:ext cx="1295808" cy="1942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556" name="Google Shape;556;g2a2f3f93674_0_6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a2f3f93674_0_656"/>
          <p:cNvSpPr txBox="1"/>
          <p:nvPr>
            <p:ph idx="12" type="sldNum"/>
          </p:nvPr>
        </p:nvSpPr>
        <p:spPr>
          <a:xfrm>
            <a:off x="6279546" y="4635136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_1">
    <p:bg>
      <p:bgPr>
        <a:solidFill>
          <a:srgbClr val="252525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a2f3f93674_0_664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560" name="Google Shape;560;g2a2f3f93674_0_6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561" name="Google Shape;561;g2a2f3f93674_0_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6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562" name="Google Shape;562;g2a2f3f93674_0_6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563" name="Google Shape;563;g2a2f3f93674_0_6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564" name="Google Shape;564;g2a2f3f93674_0_6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5" cy="1900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565" name="Google Shape;565;g2a2f3f93674_0_6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2a2f3f93674_0_664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_2">
    <p:bg>
      <p:bgPr>
        <a:solidFill>
          <a:srgbClr val="EFF0F5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a2f3f93674_0_673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569" name="Google Shape;569;g2a2f3f93674_0_6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3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570" name="Google Shape;570;g2a2f3f93674_0_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3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571" name="Google Shape;571;g2a2f3f93674_0_6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1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572" name="Google Shape;572;g2a2f3f93674_0_6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2" cy="2792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573" name="Google Shape;573;g2a2f3f93674_0_6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574" name="Google Shape;574;g2a2f3f93674_0_6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a2f3f93674_0_673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_2">
    <p:bg>
      <p:bgPr>
        <a:solidFill>
          <a:srgbClr val="EFF0F5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a2f3f93674_0_682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578" name="Google Shape;578;g2a2f3f93674_0_6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3" cy="146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579" name="Google Shape;579;g2a2f3f93674_0_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7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580" name="Google Shape;580;g2a2f3f93674_0_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581" name="Google Shape;581;g2a2f3f93674_0_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582" name="Google Shape;582;g2a2f3f93674_0_6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5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583" name="Google Shape;583;g2a2f3f93674_0_6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8"/>
            <a:ext cx="1431761" cy="1438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584" name="Google Shape;584;g2a2f3f93674_0_6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585" name="Google Shape;585;g2a2f3f93674_0_6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a2f3f93674_0_682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_2">
    <p:bg>
      <p:bgPr>
        <a:solidFill>
          <a:srgbClr val="EFF0F5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588" name="Google Shape;588;g2a2f3f93674_0_6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2"/>
            <a:ext cx="9144000" cy="488396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2a2f3f93674_0_693"/>
          <p:cNvSpPr txBox="1"/>
          <p:nvPr>
            <p:ph type="title"/>
          </p:nvPr>
        </p:nvSpPr>
        <p:spPr>
          <a:xfrm>
            <a:off x="539999" y="719998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0" name="Google Shape;590;g2a2f3f93674_0_693"/>
          <p:cNvSpPr txBox="1"/>
          <p:nvPr>
            <p:ph idx="1" type="body"/>
          </p:nvPr>
        </p:nvSpPr>
        <p:spPr>
          <a:xfrm>
            <a:off x="539999" y="3272199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591" name="Google Shape;591;g2a2f3f93674_0_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2a2f3f93674_0_693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_3">
    <p:bg>
      <p:bgPr>
        <a:solidFill>
          <a:srgbClr val="EFF0F5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a2f3f93674_0_699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595" name="Google Shape;595;g2a2f3f93674_0_6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596" name="Google Shape;596;g2a2f3f93674_0_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597" name="Google Shape;597;g2a2f3f93674_0_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70" cy="609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598" name="Google Shape;598;g2a2f3f93674_0_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90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599" name="Google Shape;599;g2a2f3f93674_0_6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5" cy="1890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600" name="Google Shape;600;g2a2f3f93674_0_6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4" cy="56411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a2f3f93674_0_699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2f3f93674_0_708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4" name="Google Shape;604;g2a2f3f93674_0_708"/>
          <p:cNvSpPr txBox="1"/>
          <p:nvPr>
            <p:ph idx="12" type="sldNum"/>
          </p:nvPr>
        </p:nvSpPr>
        <p:spPr>
          <a:xfrm>
            <a:off x="6279546" y="4635136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_1" showMasterSp="0">
  <p:cSld name="CUSTOM_2_1_4_1_1_1_1_1_2_1">
    <p:bg>
      <p:bgPr>
        <a:solidFill>
          <a:srgbClr val="EFF0F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6;p66" id="68" name="Google Shape;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6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7;p66" id="69" name="Google Shape;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8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8;p66" id="70" name="Google Shape;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2"/>
            <a:ext cx="1637130" cy="2761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9;p66" id="71" name="Google Shape;7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57"/>
            <a:ext cx="2868355" cy="2965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0;p66" id="72" name="Google Shape;7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0"/>
            <a:ext cx="3603477" cy="248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1;p66" id="73" name="Google Shape;7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2"/>
            <a:ext cx="1625893" cy="2772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2;p66" id="74" name="Google Shape;74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7"/>
            <a:ext cx="724115" cy="6900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4"/>
          <p:cNvSpPr txBox="1"/>
          <p:nvPr/>
        </p:nvSpPr>
        <p:spPr>
          <a:xfrm>
            <a:off x="919162" y="2398895"/>
            <a:ext cx="7310402" cy="3456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4;p66" id="76" name="Google Shape;76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4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66;p85" id="6" name="Google Shape;6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3998" y="186599"/>
            <a:ext cx="291606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5"/>
          <p:cNvSpPr txBox="1"/>
          <p:nvPr>
            <p:ph type="title"/>
          </p:nvPr>
        </p:nvSpPr>
        <p:spPr>
          <a:xfrm>
            <a:off x="539999" y="719998"/>
            <a:ext cx="8064004" cy="7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" type="body"/>
          </p:nvPr>
        </p:nvSpPr>
        <p:spPr>
          <a:xfrm>
            <a:off x="539999" y="1260000"/>
            <a:ext cx="806400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2" type="sldNum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9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8.png"/><Relationship Id="rId4" Type="http://schemas.openxmlformats.org/officeDocument/2006/relationships/image" Target="../media/image190.png"/><Relationship Id="rId5" Type="http://schemas.openxmlformats.org/officeDocument/2006/relationships/image" Target="../media/image19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5.png"/><Relationship Id="rId4" Type="http://schemas.openxmlformats.org/officeDocument/2006/relationships/image" Target="../media/image193.png"/><Relationship Id="rId5" Type="http://schemas.openxmlformats.org/officeDocument/2006/relationships/image" Target="../media/image18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2.png"/><Relationship Id="rId4" Type="http://schemas.openxmlformats.org/officeDocument/2006/relationships/image" Target="../media/image18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4.png"/><Relationship Id="rId4" Type="http://schemas.openxmlformats.org/officeDocument/2006/relationships/image" Target="../media/image20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4.png"/><Relationship Id="rId4" Type="http://schemas.openxmlformats.org/officeDocument/2006/relationships/image" Target="../media/image206.png"/><Relationship Id="rId5" Type="http://schemas.openxmlformats.org/officeDocument/2006/relationships/image" Target="../media/image2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a2f3f93674_0_358"/>
          <p:cNvSpPr txBox="1"/>
          <p:nvPr>
            <p:ph type="title"/>
          </p:nvPr>
        </p:nvSpPr>
        <p:spPr>
          <a:xfrm>
            <a:off x="540000" y="1024800"/>
            <a:ext cx="39951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Cloud. Микросервисная архитектура.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2c219a1b5_1_75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Регистрация микросервиса как Eureka Client Интеграционные тесты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4" name="Google Shape;694;g2a2c219a1b5_1_7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695" name="Google Shape;695;g2a2c219a1b5_1_754"/>
          <p:cNvGrpSpPr/>
          <p:nvPr/>
        </p:nvGrpSpPr>
        <p:grpSpPr>
          <a:xfrm>
            <a:off x="539989" y="1267792"/>
            <a:ext cx="368400" cy="368400"/>
            <a:chOff x="0" y="0"/>
            <a:chExt cx="368400" cy="368400"/>
          </a:xfrm>
        </p:grpSpPr>
        <p:sp>
          <p:nvSpPr>
            <p:cNvPr id="696" name="Google Shape;696;g2a2c219a1b5_1_75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97" name="Google Shape;697;g2a2c219a1b5_1_75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8" name="Google Shape;698;g2a2c219a1b5_1_754"/>
          <p:cNvGrpSpPr/>
          <p:nvPr/>
        </p:nvGrpSpPr>
        <p:grpSpPr>
          <a:xfrm>
            <a:off x="539989" y="2391369"/>
            <a:ext cx="368400" cy="368400"/>
            <a:chOff x="0" y="0"/>
            <a:chExt cx="368400" cy="368400"/>
          </a:xfrm>
        </p:grpSpPr>
        <p:sp>
          <p:nvSpPr>
            <p:cNvPr id="699" name="Google Shape;699;g2a2c219a1b5_1_75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00" name="Google Shape;700;g2a2c219a1b5_1_75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g2a2c219a1b5_1_754"/>
          <p:cNvGrpSpPr/>
          <p:nvPr/>
        </p:nvGrpSpPr>
        <p:grpSpPr>
          <a:xfrm>
            <a:off x="539989" y="4197679"/>
            <a:ext cx="368400" cy="368400"/>
            <a:chOff x="0" y="0"/>
            <a:chExt cx="368400" cy="368400"/>
          </a:xfrm>
        </p:grpSpPr>
        <p:sp>
          <p:nvSpPr>
            <p:cNvPr id="702" name="Google Shape;702;g2a2c219a1b5_1_75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03" name="Google Shape;703;g2a2c219a1b5_1_75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04" name="Google Shape;704;g2a2c219a1b5_1_754"/>
          <p:cNvCxnSpPr>
            <a:stCxn id="696" idx="4"/>
            <a:endCxn id="699" idx="0"/>
          </p:cNvCxnSpPr>
          <p:nvPr/>
        </p:nvCxnSpPr>
        <p:spPr>
          <a:xfrm>
            <a:off x="724189" y="1636192"/>
            <a:ext cx="0" cy="7551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g2a2c219a1b5_1_754"/>
          <p:cNvCxnSpPr>
            <a:stCxn id="699" idx="4"/>
            <a:endCxn id="702" idx="0"/>
          </p:cNvCxnSpPr>
          <p:nvPr/>
        </p:nvCxnSpPr>
        <p:spPr>
          <a:xfrm>
            <a:off x="724189" y="2759769"/>
            <a:ext cx="0" cy="14379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" id="706" name="Google Shape;706;g2a2c219a1b5_1_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500" y="1267425"/>
            <a:ext cx="7563499" cy="10160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7" name="Google Shape;707;g2a2c219a1b5_1_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500" y="2391369"/>
            <a:ext cx="7563497" cy="1698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8" name="Google Shape;708;g2a2c219a1b5_1_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0500" y="4197679"/>
            <a:ext cx="7563501" cy="382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a2c219a1b5_1_777"/>
          <p:cNvSpPr/>
          <p:nvPr/>
        </p:nvSpPr>
        <p:spPr>
          <a:xfrm>
            <a:off x="540000" y="1210200"/>
            <a:ext cx="3240600" cy="899700"/>
          </a:xfrm>
          <a:prstGeom prst="roundRect">
            <a:avLst>
              <a:gd fmla="val 16667" name="adj"/>
            </a:avLst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2a2c219a1b5_1_777"/>
          <p:cNvSpPr txBox="1"/>
          <p:nvPr>
            <p:ph idx="1" type="subTitle"/>
          </p:nvPr>
        </p:nvSpPr>
        <p:spPr>
          <a:xfrm>
            <a:off x="776300" y="1443199"/>
            <a:ext cx="295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Zuul </a:t>
            </a:r>
            <a:r>
              <a:rPr lang="en-US">
                <a:solidFill>
                  <a:schemeClr val="dk1"/>
                </a:solidFill>
              </a:rPr>
              <a:t>— это API Gateway, что в переводе можно назвать «шлюзом для API».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g2a2c219a1b5_1_77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Zuul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6" name="Google Shape;716;g2a2c219a1b5_1_77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7" name="Google Shape;717;g2a2c219a1b5_1_777"/>
          <p:cNvSpPr txBox="1"/>
          <p:nvPr>
            <p:ph idx="1" type="subTitle"/>
          </p:nvPr>
        </p:nvSpPr>
        <p:spPr>
          <a:xfrm>
            <a:off x="424415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В чем польза?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Маршрутизация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Фильтрация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Защита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Отказоустойчивость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c8b4ea29f_0_0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 основе работы Zuul лежат фильтры.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Есть несколько типов фильтров: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Пред-фильтры (Pre Filters)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Фильтры маршрутизации (Route Filters)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Пост-фильтры (Post Filters)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Фильтры ошибок (Error Filters)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23" name="Google Shape;723;g1ec8b4ea29f_0_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Zuul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4" name="Google Shape;724;g1ec8b4ea29f_0_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c8b4ea29f_0_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Настройка Zuul как API Gateway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g1ec8b4ea29f_0_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731" name="Google Shape;731;g1ec8b4ea29f_0_9"/>
          <p:cNvGrpSpPr/>
          <p:nvPr/>
        </p:nvGrpSpPr>
        <p:grpSpPr>
          <a:xfrm>
            <a:off x="539989" y="1267792"/>
            <a:ext cx="368400" cy="368400"/>
            <a:chOff x="0" y="0"/>
            <a:chExt cx="368400" cy="368400"/>
          </a:xfrm>
        </p:grpSpPr>
        <p:sp>
          <p:nvSpPr>
            <p:cNvPr id="732" name="Google Shape;732;g1ec8b4ea29f_0_9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33" name="Google Shape;733;g1ec8b4ea29f_0_9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" name="Google Shape;734;g1ec8b4ea29f_0_9"/>
          <p:cNvGrpSpPr/>
          <p:nvPr/>
        </p:nvGrpSpPr>
        <p:grpSpPr>
          <a:xfrm>
            <a:off x="539989" y="2723883"/>
            <a:ext cx="368400" cy="368400"/>
            <a:chOff x="0" y="0"/>
            <a:chExt cx="368400" cy="368400"/>
          </a:xfrm>
        </p:grpSpPr>
        <p:sp>
          <p:nvSpPr>
            <p:cNvPr id="735" name="Google Shape;735;g1ec8b4ea29f_0_9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36" name="Google Shape;736;g1ec8b4ea29f_0_9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g1ec8b4ea29f_0_9"/>
          <p:cNvGrpSpPr/>
          <p:nvPr/>
        </p:nvGrpSpPr>
        <p:grpSpPr>
          <a:xfrm>
            <a:off x="539989" y="4079703"/>
            <a:ext cx="368400" cy="368400"/>
            <a:chOff x="0" y="0"/>
            <a:chExt cx="368400" cy="368400"/>
          </a:xfrm>
        </p:grpSpPr>
        <p:sp>
          <p:nvSpPr>
            <p:cNvPr id="738" name="Google Shape;738;g1ec8b4ea29f_0_9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39" name="Google Shape;739;g1ec8b4ea29f_0_9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0" name="Google Shape;740;g1ec8b4ea29f_0_9"/>
          <p:cNvCxnSpPr>
            <a:stCxn id="732" idx="4"/>
            <a:endCxn id="735" idx="0"/>
          </p:cNvCxnSpPr>
          <p:nvPr/>
        </p:nvCxnSpPr>
        <p:spPr>
          <a:xfrm>
            <a:off x="724189" y="1636192"/>
            <a:ext cx="0" cy="10878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g1ec8b4ea29f_0_9"/>
          <p:cNvCxnSpPr>
            <a:stCxn id="735" idx="4"/>
            <a:endCxn id="738" idx="0"/>
          </p:cNvCxnSpPr>
          <p:nvPr/>
        </p:nvCxnSpPr>
        <p:spPr>
          <a:xfrm>
            <a:off x="724189" y="3092283"/>
            <a:ext cx="0" cy="9873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" id="742" name="Google Shape;742;g1ec8b4ea29f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509" y="1267425"/>
            <a:ext cx="5394067" cy="1396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43" name="Google Shape;743;g1ec8b4ea29f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500" y="4079703"/>
            <a:ext cx="5394081" cy="600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44" name="Google Shape;744;g1ec8b4ea29f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0500" y="2723883"/>
            <a:ext cx="5394081" cy="1296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ec8b4ea29f_0_3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Применение фильтров в Zuul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0" name="Google Shape;750;g1ec8b4ea29f_0_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751" name="Google Shape;751;g1ec8b4ea29f_0_33"/>
          <p:cNvGrpSpPr/>
          <p:nvPr/>
        </p:nvGrpSpPr>
        <p:grpSpPr>
          <a:xfrm>
            <a:off x="539989" y="1267792"/>
            <a:ext cx="368400" cy="368400"/>
            <a:chOff x="0" y="0"/>
            <a:chExt cx="368400" cy="368400"/>
          </a:xfrm>
        </p:grpSpPr>
        <p:sp>
          <p:nvSpPr>
            <p:cNvPr id="752" name="Google Shape;752;g1ec8b4ea29f_0_33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53" name="Google Shape;753;g1ec8b4ea29f_0_33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" id="754" name="Google Shape;754;g1ec8b4ea29f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98" y="1267799"/>
            <a:ext cx="5830617" cy="34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ec8b4ea29f_0_5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Spring Cloud Config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0" name="Google Shape;760;g1ec8b4ea29f_0_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1" name="Google Shape;761;g1ec8b4ea29f_0_55"/>
          <p:cNvSpPr txBox="1"/>
          <p:nvPr>
            <p:ph idx="1" type="subTitle"/>
          </p:nvPr>
        </p:nvSpPr>
        <p:spPr>
          <a:xfrm>
            <a:off x="4244150" y="18696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Почему так ценно?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Упрощение управления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Быстрое внедрение изменений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Масштабируемость и единообразие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62" name="Google Shape;762;g1ec8b4ea29f_0_55"/>
          <p:cNvSpPr txBox="1"/>
          <p:nvPr>
            <p:ph idx="1" type="subTitle"/>
          </p:nvPr>
        </p:nvSpPr>
        <p:spPr>
          <a:xfrm>
            <a:off x="540000" y="1869600"/>
            <a:ext cx="295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Как это работает?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Централизованное хранилище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Динамическое обновление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Безопасность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763" name="Google Shape;763;g1ec8b4ea29f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1" y="13152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1ec8b4ea29f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161" y="1315200"/>
            <a:ext cx="451800" cy="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ec8b4ea29f_0_7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Настройка Config Server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g1ec8b4ea29f_0_7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771" name="Google Shape;771;g1ec8b4ea29f_0_71"/>
          <p:cNvGrpSpPr/>
          <p:nvPr/>
        </p:nvGrpSpPr>
        <p:grpSpPr>
          <a:xfrm>
            <a:off x="539989" y="1267792"/>
            <a:ext cx="368400" cy="368400"/>
            <a:chOff x="0" y="0"/>
            <a:chExt cx="368400" cy="368400"/>
          </a:xfrm>
        </p:grpSpPr>
        <p:sp>
          <p:nvSpPr>
            <p:cNvPr id="772" name="Google Shape;772;g1ec8b4ea29f_0_71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73" name="Google Shape;773;g1ec8b4ea29f_0_71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Google Shape;774;g1ec8b4ea29f_0_71"/>
          <p:cNvGrpSpPr/>
          <p:nvPr/>
        </p:nvGrpSpPr>
        <p:grpSpPr>
          <a:xfrm>
            <a:off x="539989" y="2565157"/>
            <a:ext cx="368400" cy="368400"/>
            <a:chOff x="0" y="0"/>
            <a:chExt cx="368400" cy="368400"/>
          </a:xfrm>
        </p:grpSpPr>
        <p:sp>
          <p:nvSpPr>
            <p:cNvPr id="775" name="Google Shape;775;g1ec8b4ea29f_0_71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76" name="Google Shape;776;g1ec8b4ea29f_0_71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g1ec8b4ea29f_0_71"/>
          <p:cNvGrpSpPr/>
          <p:nvPr/>
        </p:nvGrpSpPr>
        <p:grpSpPr>
          <a:xfrm>
            <a:off x="539989" y="4290120"/>
            <a:ext cx="368400" cy="368400"/>
            <a:chOff x="0" y="0"/>
            <a:chExt cx="368400" cy="368400"/>
          </a:xfrm>
        </p:grpSpPr>
        <p:sp>
          <p:nvSpPr>
            <p:cNvPr id="778" name="Google Shape;778;g1ec8b4ea29f_0_71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79" name="Google Shape;779;g1ec8b4ea29f_0_71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80" name="Google Shape;780;g1ec8b4ea29f_0_71"/>
          <p:cNvCxnSpPr>
            <a:stCxn id="772" idx="4"/>
            <a:endCxn id="775" idx="0"/>
          </p:cNvCxnSpPr>
          <p:nvPr/>
        </p:nvCxnSpPr>
        <p:spPr>
          <a:xfrm>
            <a:off x="724189" y="1636192"/>
            <a:ext cx="0" cy="9291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g1ec8b4ea29f_0_71"/>
          <p:cNvCxnSpPr>
            <a:stCxn id="775" idx="4"/>
            <a:endCxn id="778" idx="0"/>
          </p:cNvCxnSpPr>
          <p:nvPr/>
        </p:nvCxnSpPr>
        <p:spPr>
          <a:xfrm>
            <a:off x="724189" y="2933557"/>
            <a:ext cx="0" cy="13566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" id="782" name="Google Shape;782;g1ec8b4ea29f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782" y="1267425"/>
            <a:ext cx="7101761" cy="1199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83" name="Google Shape;783;g1ec8b4ea29f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977" y="2565157"/>
            <a:ext cx="7121367" cy="1626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84" name="Google Shape;784;g1ec8b4ea29f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1989" y="4290120"/>
            <a:ext cx="7121350" cy="38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ec8b4ea29f_0_9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Использование Config Client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0" name="Google Shape;790;g1ec8b4ea29f_0_9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791" name="Google Shape;791;g1ec8b4ea29f_0_94"/>
          <p:cNvGrpSpPr/>
          <p:nvPr/>
        </p:nvGrpSpPr>
        <p:grpSpPr>
          <a:xfrm>
            <a:off x="539989" y="1267792"/>
            <a:ext cx="368400" cy="368400"/>
            <a:chOff x="0" y="0"/>
            <a:chExt cx="368400" cy="368400"/>
          </a:xfrm>
        </p:grpSpPr>
        <p:sp>
          <p:nvSpPr>
            <p:cNvPr id="792" name="Google Shape;792;g1ec8b4ea29f_0_9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93" name="Google Shape;793;g1ec8b4ea29f_0_9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" name="Google Shape;794;g1ec8b4ea29f_0_94"/>
          <p:cNvGrpSpPr/>
          <p:nvPr/>
        </p:nvGrpSpPr>
        <p:grpSpPr>
          <a:xfrm>
            <a:off x="539989" y="2591808"/>
            <a:ext cx="368400" cy="368400"/>
            <a:chOff x="0" y="0"/>
            <a:chExt cx="368400" cy="368400"/>
          </a:xfrm>
        </p:grpSpPr>
        <p:sp>
          <p:nvSpPr>
            <p:cNvPr id="795" name="Google Shape;795;g1ec8b4ea29f_0_9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796" name="Google Shape;796;g1ec8b4ea29f_0_9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97" name="Google Shape;797;g1ec8b4ea29f_0_94"/>
          <p:cNvCxnSpPr>
            <a:stCxn id="792" idx="4"/>
            <a:endCxn id="795" idx="0"/>
          </p:cNvCxnSpPr>
          <p:nvPr/>
        </p:nvCxnSpPr>
        <p:spPr>
          <a:xfrm>
            <a:off x="724189" y="1636192"/>
            <a:ext cx="0" cy="9555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" id="798" name="Google Shape;798;g1ec8b4ea29f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776" y="1267800"/>
            <a:ext cx="7562216" cy="1214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99" name="Google Shape;799;g1ec8b4ea29f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783" y="2591808"/>
            <a:ext cx="7562216" cy="42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ec8b4ea29f_0_11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Обновление конфигурации в реальном времени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5" name="Google Shape;805;g1ec8b4ea29f_0_11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06" name="Google Shape;806;g1ec8b4ea29f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67800"/>
            <a:ext cx="8064001" cy="1236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ec8b4ea29f_0_132"/>
          <p:cNvSpPr/>
          <p:nvPr/>
        </p:nvSpPr>
        <p:spPr>
          <a:xfrm>
            <a:off x="540000" y="1210200"/>
            <a:ext cx="3394500" cy="1130400"/>
          </a:xfrm>
          <a:prstGeom prst="roundRect">
            <a:avLst>
              <a:gd fmla="val 16667" name="adj"/>
            </a:avLst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1ec8b4ea29f_0_132"/>
          <p:cNvSpPr txBox="1"/>
          <p:nvPr>
            <p:ph idx="1" type="subTitle"/>
          </p:nvPr>
        </p:nvSpPr>
        <p:spPr>
          <a:xfrm>
            <a:off x="776300" y="1443199"/>
            <a:ext cx="295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Hystrix </a:t>
            </a:r>
            <a:r>
              <a:rPr lang="en-US">
                <a:solidFill>
                  <a:schemeClr val="dk1"/>
                </a:solidFill>
              </a:rPr>
              <a:t>— это библиотека из мира Spring Cloud, которая предоставляет «обертку» вокруг ваших внешних вызовов.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3" name="Google Shape;813;g1ec8b4ea29f_0_13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Hystrix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4" name="Google Shape;814;g1ec8b4ea29f_0_13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5" name="Google Shape;815;g1ec8b4ea29f_0_132"/>
          <p:cNvSpPr txBox="1"/>
          <p:nvPr>
            <p:ph idx="1" type="subTitle"/>
          </p:nvPr>
        </p:nvSpPr>
        <p:spPr>
          <a:xfrm>
            <a:off x="4396550" y="12102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Функции: 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Обнаружение ошибок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Обход ошибок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Ограничение потоков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Резервные стратегии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Мониторинг и метрики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g2a36563cc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720011"/>
            <a:ext cx="2659800" cy="397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16" name="Google Shape;616;g2a36563cc87_0_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Давайте знакомиться!</a:t>
            </a:r>
            <a:endParaRPr/>
          </a:p>
        </p:txBody>
      </p:sp>
      <p:sp>
        <p:nvSpPr>
          <p:cNvPr id="617" name="Google Shape;617;g2a36563cc87_0_0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Евгений Манько</a:t>
            </a:r>
            <a:endParaRPr sz="1800"/>
          </a:p>
        </p:txBody>
      </p:sp>
      <p:sp>
        <p:nvSpPr>
          <p:cNvPr id="618" name="Google Shape;618;g2a36563cc87_0_0"/>
          <p:cNvSpPr txBox="1"/>
          <p:nvPr>
            <p:ph idx="1" type="subTitle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Java-разработчик, создатель данного курса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19" name="Google Shape;619;g2a36563cc87_0_0"/>
          <p:cNvSpPr txBox="1"/>
          <p:nvPr>
            <p:ph idx="2" type="subTitle"/>
          </p:nvPr>
        </p:nvSpPr>
        <p:spPr>
          <a:xfrm>
            <a:off x="3805200" y="1287600"/>
            <a:ext cx="4798800" cy="10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Разрабатывал бэкенд для Яндекс, Тинькофф, МТС;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Победитель грантового конкурса от «Росмолодежь»;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Руководил IT-Департаментом «Студенты Москвы».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Google Shape;260;p1" id="620" name="Google Shape;620;g2a36563cc87_0_0"/>
          <p:cNvPicPr preferRelativeResize="0"/>
          <p:nvPr/>
        </p:nvPicPr>
        <p:blipFill rotWithShape="1">
          <a:blip r:embed="rId4">
            <a:alphaModFix/>
          </a:blip>
          <a:srcRect b="0" l="11503" r="11496" t="0"/>
          <a:stretch/>
        </p:blipFill>
        <p:spPr>
          <a:xfrm>
            <a:off x="539999" y="720010"/>
            <a:ext cx="2659878" cy="3973104"/>
          </a:xfrm>
          <a:custGeom>
            <a:rect b="b" l="l" r="r" t="t"/>
            <a:pathLst>
              <a:path extrusionOk="0" h="21600" w="21600">
                <a:moveTo>
                  <a:pt x="3600" y="0"/>
                </a:moveTo>
                <a:cubicBezTo>
                  <a:pt x="1612" y="0"/>
                  <a:pt x="0" y="1079"/>
                  <a:pt x="0" y="2410"/>
                </a:cubicBezTo>
                <a:lnTo>
                  <a:pt x="0" y="19190"/>
                </a:lnTo>
                <a:cubicBezTo>
                  <a:pt x="0" y="205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521"/>
                  <a:pt x="21600" y="19190"/>
                </a:cubicBezTo>
                <a:lnTo>
                  <a:pt x="21600" y="2410"/>
                </a:lnTo>
                <a:cubicBezTo>
                  <a:pt x="21600" y="1079"/>
                  <a:pt x="19988" y="0"/>
                  <a:pt x="18000" y="0"/>
                </a:cubicBezTo>
                <a:lnTo>
                  <a:pt x="3600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ec8b4ea29f_0_14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Подключение Hystrix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1" name="Google Shape;821;g1ec8b4ea29f_0_1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22" name="Google Shape;822;g1ec8b4ea29f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66600"/>
            <a:ext cx="8055200" cy="111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ec8b4ea29f_0_15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Активация Hystrix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8" name="Google Shape;828;g1ec8b4ea29f_0_1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29" name="Google Shape;829;g1ec8b4ea29f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66600"/>
            <a:ext cx="8063999" cy="224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ec8b4ea29f_0_16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Защита метода с помощью Hystrix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5" name="Google Shape;835;g1ec8b4ea29f_0_16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36" name="Google Shape;836;g1ec8b4ea29f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71775"/>
            <a:ext cx="5195002" cy="1014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37" name="Google Shape;837;g1ec8b4ea29f_0_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1" y="2345304"/>
            <a:ext cx="5195002" cy="233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ec8b4ea29f_0_17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Настройка Hystrix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3" name="Google Shape;843;g1ec8b4ea29f_0_17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44" name="Google Shape;844;g1ec8b4ea29f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06400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1ec8b4ea29f_0_172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Hystrix предоставляет множество настроек для тонкой настройки.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Например, в application.properties: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ec8b4ea29f_0_18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Мониторинг с Hystrix Dashboard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1" name="Google Shape;851;g1ec8b4ea29f_0_18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852" name="Google Shape;852;g1ec8b4ea29f_0_183"/>
          <p:cNvGrpSpPr/>
          <p:nvPr/>
        </p:nvGrpSpPr>
        <p:grpSpPr>
          <a:xfrm>
            <a:off x="539989" y="1267792"/>
            <a:ext cx="368400" cy="368400"/>
            <a:chOff x="0" y="0"/>
            <a:chExt cx="368400" cy="368400"/>
          </a:xfrm>
        </p:grpSpPr>
        <p:sp>
          <p:nvSpPr>
            <p:cNvPr id="853" name="Google Shape;853;g1ec8b4ea29f_0_183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854" name="Google Shape;854;g1ec8b4ea29f_0_183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g1ec8b4ea29f_0_183"/>
          <p:cNvGrpSpPr/>
          <p:nvPr/>
        </p:nvGrpSpPr>
        <p:grpSpPr>
          <a:xfrm>
            <a:off x="539989" y="2311699"/>
            <a:ext cx="368400" cy="368400"/>
            <a:chOff x="0" y="0"/>
            <a:chExt cx="368400" cy="368400"/>
          </a:xfrm>
        </p:grpSpPr>
        <p:sp>
          <p:nvSpPr>
            <p:cNvPr id="856" name="Google Shape;856;g1ec8b4ea29f_0_183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857" name="Google Shape;857;g1ec8b4ea29f_0_183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58" name="Google Shape;858;g1ec8b4ea29f_0_183"/>
          <p:cNvCxnSpPr>
            <a:stCxn id="853" idx="4"/>
            <a:endCxn id="856" idx="0"/>
          </p:cNvCxnSpPr>
          <p:nvPr/>
        </p:nvCxnSpPr>
        <p:spPr>
          <a:xfrm>
            <a:off x="724189" y="1636192"/>
            <a:ext cx="0" cy="6756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" id="859" name="Google Shape;859;g1ec8b4ea29f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775" y="1267800"/>
            <a:ext cx="7562226" cy="939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60" name="Google Shape;860;g1ec8b4ea29f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774" y="2311699"/>
            <a:ext cx="7562225" cy="172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a2f3f93674_0_71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Spring Cloud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Компоненты Spring Cloud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Eureka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Zulu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Spring Cloud Config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Hystrix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26" name="Google Shape;626;g2a2f3f93674_0_71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Что будет на уроке сегодня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7" name="Google Shape;627;g2a2f3f93674_0_71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preencoded.png" id="628" name="Google Shape;628;g2a2f3f93674_0_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8435" y="1379662"/>
            <a:ext cx="2375665" cy="23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a2c219a1b5_1_0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Быстрый time to market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Опытные команды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Масштабирование при минимальных затратах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Разделение ответственности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Нововведения и эксперименты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34" name="Google Shape;634;g2a2c219a1b5_1_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Популярность микросервисов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5" name="Google Shape;635;g2a2c219a1b5_1_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a2c219a1b5_1_348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Упрощение разработки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Бесшовное взаимодействие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Отказоустойчивость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41" name="Google Shape;641;g2a2c219a1b5_1_34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Spring Cloud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2" name="Google Shape;642;g2a2c219a1b5_1_34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preencoded.png" id="643" name="Google Shape;643;g2a2c219a1b5_1_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1504" y="814599"/>
            <a:ext cx="2267701" cy="248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a2c219a1b5_1_356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Spring Cloud Config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Spring Cloud Netflix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Spring Cloud Gateway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Spring Cloud Bus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descr="preencoded.png" id="649" name="Google Shape;649;g2a2c219a1b5_1_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6048247" y="1972127"/>
            <a:ext cx="1230962" cy="123094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a2c219a1b5_1_35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Компоненты Spring Cloud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1" name="Google Shape;651;g2a2c219a1b5_1_35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preencoded.png" id="652" name="Google Shape;652;g2a2c219a1b5_1_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7595" y="1293413"/>
            <a:ext cx="1819125" cy="141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a2c219a1b5_1_367"/>
          <p:cNvSpPr txBox="1"/>
          <p:nvPr/>
        </p:nvSpPr>
        <p:spPr>
          <a:xfrm>
            <a:off x="1306800" y="2184525"/>
            <a:ext cx="653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Eureka — это система обнаружения сервисов, </a:t>
            </a:r>
            <a:b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которую можно представить как «телефонную книгу» </a:t>
            </a:r>
            <a:b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ваших микросервисов. </a:t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8" name="Google Shape;658;g2a2c219a1b5_1_367"/>
          <p:cNvSpPr txBox="1"/>
          <p:nvPr/>
        </p:nvSpPr>
        <p:spPr>
          <a:xfrm>
            <a:off x="916799" y="1565870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latin typeface="IBM Plex Sans"/>
                <a:ea typeface="IBM Plex Sans"/>
                <a:cs typeface="IBM Plex Sans"/>
                <a:sym typeface="IBM Plex Sans"/>
              </a:rPr>
              <a:t>Eureka</a:t>
            </a:r>
            <a:endParaRPr b="1"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a2c219a1b5_1_716"/>
          <p:cNvSpPr txBox="1"/>
          <p:nvPr>
            <p:ph idx="1" type="subTitle"/>
          </p:nvPr>
        </p:nvSpPr>
        <p:spPr>
          <a:xfrm>
            <a:off x="540000" y="18696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Зачем?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Динамичность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Балансировка нагрузки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Отказоустойчивость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64" name="Google Shape;664;g2a2c219a1b5_1_71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Eureka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5" name="Google Shape;665;g2a2c219a1b5_1_71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66" name="Google Shape;666;g2a2c219a1b5_1_716"/>
          <p:cNvSpPr txBox="1"/>
          <p:nvPr>
            <p:ph idx="1" type="subTitle"/>
          </p:nvPr>
        </p:nvSpPr>
        <p:spPr>
          <a:xfrm>
            <a:off x="3549050" y="18696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Компоненты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Eureka Server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Eureka Client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667" name="Google Shape;667;g2a2c219a1b5_1_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1" y="13152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a2c219a1b5_1_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486" y="1315200"/>
            <a:ext cx="451800" cy="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2c219a1b5_1_72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Настройка Eureka Server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4" name="Google Shape;674;g2a2c219a1b5_1_72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675" name="Google Shape;675;g2a2c219a1b5_1_7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500" y="1267800"/>
            <a:ext cx="5627209" cy="749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6" name="Google Shape;676;g2a2c219a1b5_1_7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500" y="2177860"/>
            <a:ext cx="5627207" cy="1362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7" name="Google Shape;677;g2a2c219a1b5_1_7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0500" y="3700203"/>
            <a:ext cx="5627193" cy="9797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8" name="Google Shape;678;g2a2c219a1b5_1_729"/>
          <p:cNvGrpSpPr/>
          <p:nvPr/>
        </p:nvGrpSpPr>
        <p:grpSpPr>
          <a:xfrm>
            <a:off x="539989" y="1267792"/>
            <a:ext cx="368400" cy="368400"/>
            <a:chOff x="0" y="0"/>
            <a:chExt cx="368400" cy="368400"/>
          </a:xfrm>
        </p:grpSpPr>
        <p:sp>
          <p:nvSpPr>
            <p:cNvPr id="679" name="Google Shape;679;g2a2c219a1b5_1_729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80" name="Google Shape;680;g2a2c219a1b5_1_729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g2a2c219a1b5_1_729"/>
          <p:cNvGrpSpPr/>
          <p:nvPr/>
        </p:nvGrpSpPr>
        <p:grpSpPr>
          <a:xfrm>
            <a:off x="539989" y="2182192"/>
            <a:ext cx="368400" cy="368400"/>
            <a:chOff x="0" y="0"/>
            <a:chExt cx="368400" cy="368400"/>
          </a:xfrm>
        </p:grpSpPr>
        <p:sp>
          <p:nvSpPr>
            <p:cNvPr id="682" name="Google Shape;682;g2a2c219a1b5_1_729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83" name="Google Shape;683;g2a2c219a1b5_1_729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g2a2c219a1b5_1_729"/>
          <p:cNvGrpSpPr/>
          <p:nvPr/>
        </p:nvGrpSpPr>
        <p:grpSpPr>
          <a:xfrm>
            <a:off x="539989" y="3706192"/>
            <a:ext cx="368400" cy="368400"/>
            <a:chOff x="0" y="0"/>
            <a:chExt cx="368400" cy="368400"/>
          </a:xfrm>
        </p:grpSpPr>
        <p:sp>
          <p:nvSpPr>
            <p:cNvPr id="685" name="Google Shape;685;g2a2c219a1b5_1_729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86" name="Google Shape;686;g2a2c219a1b5_1_729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lang="en-US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87" name="Google Shape;687;g2a2c219a1b5_1_729"/>
          <p:cNvCxnSpPr>
            <a:endCxn id="682" idx="0"/>
          </p:cNvCxnSpPr>
          <p:nvPr/>
        </p:nvCxnSpPr>
        <p:spPr>
          <a:xfrm>
            <a:off x="715789" y="1636192"/>
            <a:ext cx="8400" cy="5460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g2a2c219a1b5_1_729"/>
          <p:cNvCxnSpPr>
            <a:endCxn id="685" idx="0"/>
          </p:cNvCxnSpPr>
          <p:nvPr/>
        </p:nvCxnSpPr>
        <p:spPr>
          <a:xfrm>
            <a:off x="715789" y="2550592"/>
            <a:ext cx="8400" cy="1155600"/>
          </a:xfrm>
          <a:prstGeom prst="straightConnector1">
            <a:avLst/>
          </a:prstGeom>
          <a:noFill/>
          <a:ln cap="flat" cmpd="sng" w="19050">
            <a:solidFill>
              <a:srgbClr val="8D46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